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DDDD"/>
    <a:srgbClr val="EAEAEA"/>
    <a:srgbClr val="F2F2F2"/>
    <a:srgbClr val="FF33CC"/>
    <a:srgbClr val="FF3399"/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2" autoAdjust="0"/>
  </p:normalViewPr>
  <p:slideViewPr>
    <p:cSldViewPr>
      <p:cViewPr>
        <p:scale>
          <a:sx n="100" d="100"/>
          <a:sy n="100" d="100"/>
        </p:scale>
        <p:origin x="4444" y="-16"/>
      </p:cViewPr>
      <p:guideLst>
        <p:guide orient="horz" pos="17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55ED-3D31-416A-8D94-9A0897375A62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6F2D5-A8C8-4F02-8E07-9CFD79867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37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6F2D5-A8C8-4F02-8E07-9CFD79867C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86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1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2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5778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889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2022"/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889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2022"/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20759" rtl="0" eaLnBrk="1" latinLnBrk="0" hangingPunct="1"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285" indent="-495285" algn="l" defTabSz="1320759" rtl="0" eaLnBrk="1" latinLnBrk="0" hangingPunct="1">
        <a:spcBef>
          <a:spcPct val="20000"/>
        </a:spcBef>
        <a:buFont typeface="Arial" pitchFamily="34" charset="0"/>
        <a:buChar char="•"/>
        <a:defRPr kumimoji="1" sz="4622" kern="1200">
          <a:solidFill>
            <a:schemeClr val="tx1"/>
          </a:solidFill>
          <a:latin typeface="+mn-lt"/>
          <a:ea typeface="+mn-ea"/>
          <a:cs typeface="+mn-cs"/>
        </a:defRPr>
      </a:lvl1pPr>
      <a:lvl2pPr marL="1073117" indent="-412737" algn="l" defTabSz="1320759" rtl="0" eaLnBrk="1" latinLnBrk="0" hangingPunct="1">
        <a:spcBef>
          <a:spcPct val="20000"/>
        </a:spcBef>
        <a:buFont typeface="Arial" pitchFamily="34" charset="0"/>
        <a:buChar char="–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spcBef>
          <a:spcPct val="20000"/>
        </a:spcBef>
        <a:buFont typeface="Arial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spcBef>
          <a:spcPct val="20000"/>
        </a:spcBef>
        <a:buFont typeface="Arial" pitchFamily="34" charset="0"/>
        <a:buChar char="–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spcBef>
          <a:spcPct val="20000"/>
        </a:spcBef>
        <a:buFont typeface="Arial" pitchFamily="34" charset="0"/>
        <a:buChar char="»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spcBef>
          <a:spcPct val="20000"/>
        </a:spcBef>
        <a:buFont typeface="Arial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spcBef>
          <a:spcPct val="20000"/>
        </a:spcBef>
        <a:buFont typeface="Arial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spcBef>
          <a:spcPct val="20000"/>
        </a:spcBef>
        <a:buFont typeface="Arial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spcBef>
          <a:spcPct val="20000"/>
        </a:spcBef>
        <a:buFont typeface="Arial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945FCD26-98AC-E7A9-8355-BA65A7D6C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71" y="4953000"/>
            <a:ext cx="2369525" cy="3367684"/>
          </a:xfrm>
          <a:prstGeom prst="rect">
            <a:avLst/>
          </a:prstGeom>
        </p:spPr>
      </p:pic>
      <p:pic>
        <p:nvPicPr>
          <p:cNvPr id="19" name="図 18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338F5C4A-27F3-2719-7C39-710430C53C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12" y="3085660"/>
            <a:ext cx="2148142" cy="5225069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71451FAE-0381-477E-A47C-0AE7314304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b="4383"/>
          <a:stretch/>
        </p:blipFill>
        <p:spPr>
          <a:xfrm>
            <a:off x="5008518" y="2076774"/>
            <a:ext cx="1804859" cy="7844778"/>
          </a:xfrm>
          <a:prstGeom prst="rect">
            <a:avLst/>
          </a:prstGeom>
        </p:spPr>
      </p:pic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18772BC7-7252-472D-B835-67000758A5D8}"/>
              </a:ext>
            </a:extLst>
          </p:cNvPr>
          <p:cNvSpPr/>
          <p:nvPr/>
        </p:nvSpPr>
        <p:spPr bwMode="auto">
          <a:xfrm>
            <a:off x="52240" y="2218700"/>
            <a:ext cx="4814052" cy="72785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161C111-3F8A-4C44-8E1E-58AFAAF8C1F1}"/>
              </a:ext>
            </a:extLst>
          </p:cNvPr>
          <p:cNvSpPr txBox="1"/>
          <p:nvPr/>
        </p:nvSpPr>
        <p:spPr>
          <a:xfrm>
            <a:off x="103980" y="2173154"/>
            <a:ext cx="4762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Step1. QR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コードを読み取って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アクセスして、会員登録を進めてください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6C628B6-EB61-4B9E-81C4-C995FD1D1B3F}"/>
              </a:ext>
            </a:extLst>
          </p:cNvPr>
          <p:cNvSpPr txBox="1"/>
          <p:nvPr/>
        </p:nvSpPr>
        <p:spPr>
          <a:xfrm>
            <a:off x="2745222" y="8481392"/>
            <a:ext cx="2199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項目は多いですが、できるだけ全ての項目を埋めてください。幼稚園からの情報を受け取るために　入力をお願いします。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C6EA0494-1218-44E4-B99F-7C7F8F27DD46}"/>
              </a:ext>
            </a:extLst>
          </p:cNvPr>
          <p:cNvSpPr/>
          <p:nvPr/>
        </p:nvSpPr>
        <p:spPr>
          <a:xfrm>
            <a:off x="77700" y="6118093"/>
            <a:ext cx="2432391" cy="419083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45104501-F25D-4BC0-9C67-04E8319010CD}"/>
              </a:ext>
            </a:extLst>
          </p:cNvPr>
          <p:cNvSpPr/>
          <p:nvPr/>
        </p:nvSpPr>
        <p:spPr>
          <a:xfrm>
            <a:off x="1720706" y="5843426"/>
            <a:ext cx="936104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クリック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F24038A6-1CF0-41D4-BE08-B667B390C3AD}"/>
              </a:ext>
            </a:extLst>
          </p:cNvPr>
          <p:cNvSpPr/>
          <p:nvPr/>
        </p:nvSpPr>
        <p:spPr>
          <a:xfrm>
            <a:off x="2676708" y="5889104"/>
            <a:ext cx="2192452" cy="50405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17F3CE58-B255-4CFA-957B-074EEA2896F9}"/>
              </a:ext>
            </a:extLst>
          </p:cNvPr>
          <p:cNvSpPr/>
          <p:nvPr/>
        </p:nvSpPr>
        <p:spPr>
          <a:xfrm>
            <a:off x="4009017" y="5456363"/>
            <a:ext cx="936104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クリック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矢印: 右 49">
            <a:extLst>
              <a:ext uri="{FF2B5EF4-FFF2-40B4-BE49-F238E27FC236}">
                <a16:creationId xmlns:a16="http://schemas.microsoft.com/office/drawing/2014/main" id="{288BB538-23DE-4550-97C0-4F93DC1A5E85}"/>
              </a:ext>
            </a:extLst>
          </p:cNvPr>
          <p:cNvSpPr/>
          <p:nvPr/>
        </p:nvSpPr>
        <p:spPr>
          <a:xfrm>
            <a:off x="2429832" y="6442279"/>
            <a:ext cx="274080" cy="77882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右 50">
            <a:extLst>
              <a:ext uri="{FF2B5EF4-FFF2-40B4-BE49-F238E27FC236}">
                <a16:creationId xmlns:a16="http://schemas.microsoft.com/office/drawing/2014/main" id="{60A711B6-B229-432F-8047-A6DAB1E1AA80}"/>
              </a:ext>
            </a:extLst>
          </p:cNvPr>
          <p:cNvSpPr/>
          <p:nvPr/>
        </p:nvSpPr>
        <p:spPr>
          <a:xfrm>
            <a:off x="4869160" y="6393160"/>
            <a:ext cx="274080" cy="77882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吹き出し 36">
            <a:extLst>
              <a:ext uri="{FF2B5EF4-FFF2-40B4-BE49-F238E27FC236}">
                <a16:creationId xmlns:a16="http://schemas.microsoft.com/office/drawing/2014/main" id="{E0026E5E-8AC5-4110-AB50-871EDC0E49AE}"/>
              </a:ext>
            </a:extLst>
          </p:cNvPr>
          <p:cNvSpPr/>
          <p:nvPr/>
        </p:nvSpPr>
        <p:spPr>
          <a:xfrm>
            <a:off x="2630665" y="8490749"/>
            <a:ext cx="2347211" cy="1314081"/>
          </a:xfrm>
          <a:prstGeom prst="wedgeRoundRectCallout">
            <a:avLst>
              <a:gd name="adj1" fmla="val 78622"/>
              <a:gd name="adj2" fmla="val -92107"/>
              <a:gd name="adj3" fmla="val 16667"/>
            </a:avLst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42180EEB-00B1-4210-AE7E-2E6B4372C3A2}"/>
              </a:ext>
            </a:extLst>
          </p:cNvPr>
          <p:cNvSpPr/>
          <p:nvPr/>
        </p:nvSpPr>
        <p:spPr bwMode="auto">
          <a:xfrm>
            <a:off x="149913" y="56456"/>
            <a:ext cx="6558173" cy="191700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4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Calibri" pitchFamily="34" charset="0"/>
              </a:rPr>
              <a:t>　　　　　 　 で合同就職説明会の</a:t>
            </a:r>
            <a:endParaRPr lang="en-US" altLang="ja-JP" sz="2400" b="1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Calibri" pitchFamily="34" charset="0"/>
            </a:endParaRPr>
          </a:p>
          <a:p>
            <a:pPr algn="ctr"/>
            <a:r>
              <a:rPr lang="ja-JP" altLang="en-US" sz="24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Calibri" pitchFamily="34" charset="0"/>
              </a:rPr>
              <a:t>事前申し込みを行ってください！！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95BB6E68-ED85-4B33-A7C4-7398EA5D13E7}"/>
              </a:ext>
            </a:extLst>
          </p:cNvPr>
          <p:cNvSpPr txBox="1"/>
          <p:nvPr/>
        </p:nvSpPr>
        <p:spPr>
          <a:xfrm>
            <a:off x="183195" y="920552"/>
            <a:ext cx="6558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幼稚園・こども園ジョブナビは全日本私立幼稚園連合会が運営する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幼稚園に関する求人・イベント情報・お役立ち情報を掲載した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幼稚園に特化した全国版総合情報ナビサイト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以下の手順で合同就職説明会の参加申込み・参加番号発行ができます。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2529D0E-8E29-777C-B652-61618F26E5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224451"/>
            <a:ext cx="2656158" cy="234776"/>
          </a:xfrm>
          <a:prstGeom prst="rect">
            <a:avLst/>
          </a:prstGeom>
        </p:spPr>
      </p:pic>
      <p:pic>
        <p:nvPicPr>
          <p:cNvPr id="21" name="図 20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EF5F83C9-DE8E-4983-CAA4-61823BA16A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3056424"/>
            <a:ext cx="1616981" cy="161698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0BEF5F3-83DB-814D-79C2-A9B0579C38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497" y="8225907"/>
            <a:ext cx="2340358" cy="159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8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982CE30A-D024-27E6-37FD-CBA045D47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2" y="1986980"/>
            <a:ext cx="2848646" cy="5662889"/>
          </a:xfrm>
          <a:prstGeom prst="rect">
            <a:avLst/>
          </a:prstGeom>
        </p:spPr>
      </p:pic>
      <p:pic>
        <p:nvPicPr>
          <p:cNvPr id="12" name="図 11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F5CE968B-75D5-8F40-FC2B-602F0756FC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70"/>
          <a:stretch/>
        </p:blipFill>
        <p:spPr>
          <a:xfrm>
            <a:off x="52283" y="2287852"/>
            <a:ext cx="3318661" cy="935475"/>
          </a:xfrm>
          <a:prstGeom prst="rect">
            <a:avLst/>
          </a:prstGeom>
        </p:spPr>
      </p:pic>
      <p:pic>
        <p:nvPicPr>
          <p:cNvPr id="15" name="図 1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C7E09A1-C57A-76B4-A768-D2D66EBB1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9" y="3543642"/>
            <a:ext cx="2966924" cy="34685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0B421B9-C0C8-4C7E-A10F-8A50634B29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t="48762" r="16610" b="44622"/>
          <a:stretch>
            <a:fillRect/>
          </a:stretch>
        </p:blipFill>
        <p:spPr>
          <a:xfrm>
            <a:off x="4257119" y="5312024"/>
            <a:ext cx="1847293" cy="30542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2BDD582-F278-49B8-B9A3-55898CD2D4EC}"/>
              </a:ext>
            </a:extLst>
          </p:cNvPr>
          <p:cNvSpPr/>
          <p:nvPr/>
        </p:nvSpPr>
        <p:spPr bwMode="auto">
          <a:xfrm>
            <a:off x="3310" y="66290"/>
            <a:ext cx="3367634" cy="99827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7E1B04-A3F3-40BF-B9EB-8B8C39EA8E92}"/>
              </a:ext>
            </a:extLst>
          </p:cNvPr>
          <p:cNvSpPr txBox="1"/>
          <p:nvPr/>
        </p:nvSpPr>
        <p:spPr>
          <a:xfrm>
            <a:off x="29548" y="26166"/>
            <a:ext cx="33105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Step2. 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携帯電話に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SMS</a:t>
            </a:r>
          </a:p>
          <a:p>
            <a:pPr algn="ctr"/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ショートメッセージ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が届くので番号を入力ください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6A3F36A-BB93-44EE-BAC8-411C0946C0F4}"/>
              </a:ext>
            </a:extLst>
          </p:cNvPr>
          <p:cNvSpPr/>
          <p:nvPr/>
        </p:nvSpPr>
        <p:spPr bwMode="auto">
          <a:xfrm>
            <a:off x="3491694" y="66290"/>
            <a:ext cx="3367634" cy="99827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D66954B-5119-42E2-AD6A-1AF2A192D54A}"/>
              </a:ext>
            </a:extLst>
          </p:cNvPr>
          <p:cNvSpPr txBox="1"/>
          <p:nvPr/>
        </p:nvSpPr>
        <p:spPr>
          <a:xfrm>
            <a:off x="3438501" y="84222"/>
            <a:ext cx="3440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Step3. 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合同就職説明会用の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参加番号が発行され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ますので、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当日マイ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カードに記入しましょう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7C5D210-5D7A-4B7F-9CC4-A3F09615A318}"/>
              </a:ext>
            </a:extLst>
          </p:cNvPr>
          <p:cNvSpPr/>
          <p:nvPr/>
        </p:nvSpPr>
        <p:spPr>
          <a:xfrm>
            <a:off x="826624" y="2675033"/>
            <a:ext cx="946192" cy="508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CF71580-DDA3-4E67-BC42-AF831DEDAB72}"/>
              </a:ext>
            </a:extLst>
          </p:cNvPr>
          <p:cNvCxnSpPr>
            <a:cxnSpLocks/>
          </p:cNvCxnSpPr>
          <p:nvPr/>
        </p:nvCxnSpPr>
        <p:spPr>
          <a:xfrm>
            <a:off x="1484784" y="3234540"/>
            <a:ext cx="288032" cy="2620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テキスト ボックス 7">
            <a:extLst>
              <a:ext uri="{FF2B5EF4-FFF2-40B4-BE49-F238E27FC236}">
                <a16:creationId xmlns:a16="http://schemas.microsoft.com/office/drawing/2014/main" id="{95EBF835-CE34-4A11-9D8C-2B098CAEA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738" y="5867908"/>
            <a:ext cx="1095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3200" dirty="0"/>
              <a:t>3209</a:t>
            </a:r>
            <a:endParaRPr lang="ja-JP" altLang="en-US" sz="3200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A587FD08-6000-4C88-B576-07117513E867}"/>
              </a:ext>
            </a:extLst>
          </p:cNvPr>
          <p:cNvSpPr/>
          <p:nvPr/>
        </p:nvSpPr>
        <p:spPr>
          <a:xfrm>
            <a:off x="769617" y="6439202"/>
            <a:ext cx="1931414" cy="58420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4EEAFD-3F35-4D88-BC26-B264651C2C58}"/>
              </a:ext>
            </a:extLst>
          </p:cNvPr>
          <p:cNvSpPr txBox="1"/>
          <p:nvPr/>
        </p:nvSpPr>
        <p:spPr>
          <a:xfrm>
            <a:off x="3751188" y="7764416"/>
            <a:ext cx="2848646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申込みが完了した際に登録メールアドレスにも参加番号は届きますが、念の為スクリーンショットを保存しておくことをおすすめします。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C5F58E6-A1CF-4BE5-8094-E09210189E3A}"/>
              </a:ext>
            </a:extLst>
          </p:cNvPr>
          <p:cNvSpPr/>
          <p:nvPr/>
        </p:nvSpPr>
        <p:spPr>
          <a:xfrm>
            <a:off x="3390025" y="1208584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以上で合同就職説明会の事前申込みは完了です。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2718C80-2F49-4D39-BA6C-DC7BB6B5B146}"/>
              </a:ext>
            </a:extLst>
          </p:cNvPr>
          <p:cNvSpPr/>
          <p:nvPr/>
        </p:nvSpPr>
        <p:spPr>
          <a:xfrm>
            <a:off x="20824" y="1168677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下図のようなショートメッセージが届くので確認コードを入力下さい。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929967BF-6AC9-4DD2-9533-690AE8AB5036}"/>
              </a:ext>
            </a:extLst>
          </p:cNvPr>
          <p:cNvSpPr/>
          <p:nvPr/>
        </p:nvSpPr>
        <p:spPr>
          <a:xfrm>
            <a:off x="4292093" y="5203253"/>
            <a:ext cx="1931414" cy="584201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47E5098-18DE-4C3F-920E-8F45FBB8E22C}"/>
              </a:ext>
            </a:extLst>
          </p:cNvPr>
          <p:cNvSpPr/>
          <p:nvPr/>
        </p:nvSpPr>
        <p:spPr bwMode="auto">
          <a:xfrm>
            <a:off x="52283" y="9182162"/>
            <a:ext cx="6744468" cy="6836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717B841-8F04-4DB8-A9ED-B20014E5B5BC}"/>
              </a:ext>
            </a:extLst>
          </p:cNvPr>
          <p:cNvSpPr txBox="1"/>
          <p:nvPr/>
        </p:nvSpPr>
        <p:spPr>
          <a:xfrm>
            <a:off x="4667061" y="9410222"/>
            <a:ext cx="1912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200" dirty="0"/>
              <a:t> 092-713-0904 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94FCE48-B10C-4602-99D5-CAFF5CCBA483}"/>
              </a:ext>
            </a:extLst>
          </p:cNvPr>
          <p:cNvSpPr txBox="1"/>
          <p:nvPr/>
        </p:nvSpPr>
        <p:spPr>
          <a:xfrm>
            <a:off x="4013677" y="941334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☎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764F7DC-2A35-4B97-83C3-A8DFBC35661E}"/>
              </a:ext>
            </a:extLst>
          </p:cNvPr>
          <p:cNvSpPr txBox="1"/>
          <p:nvPr/>
        </p:nvSpPr>
        <p:spPr>
          <a:xfrm>
            <a:off x="351846" y="9232354"/>
            <a:ext cx="369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＜問い合わせ先＞</a:t>
            </a:r>
            <a:endParaRPr kumimoji="1" lang="en-US" altLang="ja-JP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一社</a:t>
            </a:r>
            <a:r>
              <a:rPr kumimoji="1" lang="en-US" altLang="ja-JP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zh-TW" altLang="en-US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福岡県私立</a:t>
            </a:r>
            <a:r>
              <a:rPr lang="ja-JP" altLang="en-US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幼稚園</a:t>
            </a:r>
            <a:r>
              <a:rPr kumimoji="1" lang="ja-JP" altLang="en-US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振興協会</a:t>
            </a:r>
          </a:p>
        </p:txBody>
      </p:sp>
    </p:spTree>
    <p:extLst>
      <p:ext uri="{BB962C8B-B14F-4D97-AF65-F5344CB8AC3E}">
        <p14:creationId xmlns:p14="http://schemas.microsoft.com/office/powerpoint/2010/main" val="814404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215</Words>
  <Application>Microsoft Office PowerPoint</Application>
  <PresentationFormat>A4 210 x 297 mm</PresentationFormat>
  <Paragraphs>26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ganzou</dc:creator>
  <cp:lastModifiedBy>岩崎正明</cp:lastModifiedBy>
  <cp:revision>80</cp:revision>
  <cp:lastPrinted>2017-08-08T11:46:40Z</cp:lastPrinted>
  <dcterms:created xsi:type="dcterms:W3CDTF">2017-07-18T09:14:02Z</dcterms:created>
  <dcterms:modified xsi:type="dcterms:W3CDTF">2025-06-09T05:17:21Z</dcterms:modified>
</cp:coreProperties>
</file>